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3" r:id="rId4"/>
    <p:sldId id="262" r:id="rId5"/>
    <p:sldId id="258" r:id="rId6"/>
    <p:sldId id="265" r:id="rId7"/>
    <p:sldId id="266" r:id="rId8"/>
    <p:sldId id="264" r:id="rId9"/>
    <p:sldId id="260" r:id="rId10"/>
    <p:sldId id="261" r:id="rId11"/>
    <p:sldId id="268" r:id="rId12"/>
    <p:sldId id="272" r:id="rId13"/>
    <p:sldId id="256" r:id="rId14"/>
    <p:sldId id="270" r:id="rId15"/>
    <p:sldId id="269" r:id="rId16"/>
    <p:sldId id="267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4FFD"/>
    <a:srgbClr val="79BF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B37EB-325D-4108-9200-404E1027C82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97ACB-D798-4BD5-B2D3-131809AC24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Please select the answer that  closest represents your thoughts/experiences.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3D4FFD"/>
                </a:solidFill>
              </a:rPr>
              <a:t>No one in the class will see your responses attached to your name. Ms. Cohen will.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3D4FFD"/>
                </a:solidFill>
              </a:rPr>
              <a:t>Please answer honestly and accurately; this is not a test; it is so I can find out more about you. It works better if you report truthfully.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3D4FFD"/>
                </a:solidFill>
              </a:rPr>
              <a:t>Please let me know if you do not wish to answer a question or if you have any questions.</a:t>
            </a:r>
            <a:endParaRPr lang="en-US" b="1" dirty="0">
              <a:solidFill>
                <a:srgbClr val="3D4FF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 not a core academic subject?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Science</a:t>
            </a:r>
          </a:p>
          <a:p>
            <a:pPr marL="514350" indent="-514350">
              <a:buAutoNum type="alphaUcPeriod"/>
            </a:pPr>
            <a:r>
              <a:rPr lang="en-US" dirty="0" smtClean="0"/>
              <a:t>Math</a:t>
            </a:r>
          </a:p>
          <a:p>
            <a:pPr marL="514350" indent="-514350">
              <a:buAutoNum type="alphaUcPeriod"/>
            </a:pPr>
            <a:r>
              <a:rPr lang="en-US" dirty="0" smtClean="0"/>
              <a:t>Language Arts/Literature</a:t>
            </a:r>
          </a:p>
          <a:p>
            <a:pPr marL="514350" indent="-514350">
              <a:buAutoNum type="alphaUcPeriod"/>
            </a:pPr>
            <a:r>
              <a:rPr lang="en-US" dirty="0" smtClean="0"/>
              <a:t>Foreign Language</a:t>
            </a:r>
          </a:p>
          <a:p>
            <a:pPr marL="514350" indent="-514350">
              <a:buAutoNum type="alphaUcPeriod"/>
            </a:pPr>
            <a:r>
              <a:rPr lang="en-US" dirty="0" smtClean="0"/>
              <a:t>Photography</a:t>
            </a:r>
          </a:p>
          <a:p>
            <a:pPr marL="514350" indent="-514350">
              <a:buAutoNum type="alphaUcPeriod"/>
            </a:pPr>
            <a:r>
              <a:rPr lang="en-US" dirty="0" smtClean="0"/>
              <a:t>Social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do you think is the </a:t>
            </a:r>
            <a:r>
              <a:rPr lang="en-US" b="1" dirty="0" smtClean="0"/>
              <a:t>most</a:t>
            </a:r>
            <a:r>
              <a:rPr lang="en-US" dirty="0" smtClean="0"/>
              <a:t> effective kind of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Lecture</a:t>
            </a:r>
          </a:p>
          <a:p>
            <a:pPr marL="514350" indent="-514350">
              <a:buAutoNum type="alphaUcPeriod"/>
            </a:pPr>
            <a:r>
              <a:rPr lang="en-US" dirty="0" smtClean="0"/>
              <a:t>Any method that appeals to the greatest number of senses. (see, hear, touch, taste, smell)</a:t>
            </a:r>
          </a:p>
          <a:p>
            <a:pPr marL="514350" indent="-514350">
              <a:buAutoNum type="alphaUcPeriod"/>
            </a:pPr>
            <a:r>
              <a:rPr lang="en-US" dirty="0" smtClean="0"/>
              <a:t>Lecture and note-taking (notes not supplied by teacher)</a:t>
            </a:r>
          </a:p>
          <a:p>
            <a:pPr marL="514350" indent="-514350">
              <a:buAutoNum type="alphaUcPeriod"/>
            </a:pPr>
            <a:r>
              <a:rPr lang="en-US" dirty="0" smtClean="0"/>
              <a:t>Question and answer </a:t>
            </a:r>
          </a:p>
          <a:p>
            <a:pPr marL="514350" indent="-514350">
              <a:buAutoNum type="alphaUcPeriod"/>
            </a:pPr>
            <a:r>
              <a:rPr lang="en-US" dirty="0" smtClean="0"/>
              <a:t>Free class discussion</a:t>
            </a:r>
          </a:p>
          <a:p>
            <a:pPr marL="514350" indent="-514350">
              <a:buAutoNum type="alphaUcPeriod"/>
            </a:pPr>
            <a:r>
              <a:rPr lang="en-US" dirty="0" smtClean="0"/>
              <a:t>Teacher-guided discussion.</a:t>
            </a:r>
          </a:p>
          <a:p>
            <a:pPr marL="514350" indent="-514350">
              <a:buAutoNum type="alphaUcPeriod"/>
            </a:pPr>
            <a:r>
              <a:rPr lang="en-US" dirty="0" smtClean="0"/>
              <a:t>Mini lectures divided up by group time and/or answering questions, doing a study guide, etc.</a:t>
            </a:r>
          </a:p>
          <a:p>
            <a:pPr marL="514350" indent="-514350">
              <a:buAutoNum type="alphaUcPeriod"/>
            </a:pPr>
            <a:r>
              <a:rPr lang="en-US" dirty="0" smtClean="0"/>
              <a:t>Creating, constructing, or inventing something.</a:t>
            </a:r>
          </a:p>
          <a:p>
            <a:pPr marL="514350" indent="-514350">
              <a:buAutoNum type="alphaUcPeriod"/>
            </a:pPr>
            <a:r>
              <a:rPr lang="en-US" dirty="0" smtClean="0"/>
              <a:t>Teaching others something.</a:t>
            </a:r>
          </a:p>
          <a:p>
            <a:pPr marL="514350" indent="-514350">
              <a:buAutoNum type="alphaUcPeriod"/>
            </a:pPr>
            <a:r>
              <a:rPr lang="en-US" dirty="0" smtClean="0"/>
              <a:t>Some other kind.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Short answer: If I could tell my teacher one thing about my preferences or hopes in a class or teacher, it would be _________.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Agree or Disagree: Truth is relative.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I agree with this statement</a:t>
            </a:r>
          </a:p>
          <a:p>
            <a:pPr marL="514350" indent="-514350">
              <a:buAutoNum type="alphaUcPeriod"/>
            </a:pPr>
            <a:r>
              <a:rPr lang="en-US" dirty="0" smtClean="0"/>
              <a:t>I agree, but have some reservations/qualifications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disagree, but have some reservations/qualifications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disagree with this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possible to be a “good test-taker”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Agree.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can’t make a decision either way.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of my stress is school-related.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Agree. I get stressed about school-related issues.</a:t>
            </a:r>
          </a:p>
          <a:p>
            <a:pPr marL="514350" indent="-514350">
              <a:buAutoNum type="alphaUcPeriod"/>
            </a:pPr>
            <a:r>
              <a:rPr lang="en-US" dirty="0" smtClean="0"/>
              <a:t>Agree, with reservations. I get stressed about school, but I have other stressors that compete with this issue.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Disagree, with reservations. I sometimes get stressed about school, but it is not my biggest worry.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Disagree, I have other stressors that are in my life that exceed school stress.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Disagree, I don’t get stressed.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classify the concepts of evolution and natural selection as fact.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Agree.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Disagree. Evolution is a theory. This means it’s still a matter of opinion.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Disagree. I think some other system describes change in nature.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know enough about evolution and/or natural selection to say.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year in Ms. Cohen’s class, I am </a:t>
            </a:r>
            <a:r>
              <a:rPr lang="en-US" b="1" dirty="0" smtClean="0"/>
              <a:t>most</a:t>
            </a:r>
            <a:r>
              <a:rPr lang="en-US" dirty="0" smtClean="0"/>
              <a:t> worried about _____.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Using a “wiki”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Having Ms. Cohen as a teacher</a:t>
            </a:r>
          </a:p>
          <a:p>
            <a:pPr marL="514350" indent="-514350">
              <a:buAutoNum type="alphaUcPeriod"/>
            </a:pPr>
            <a:r>
              <a:rPr lang="en-US" dirty="0" smtClean="0"/>
              <a:t>Working in a class job</a:t>
            </a:r>
          </a:p>
          <a:p>
            <a:pPr marL="514350" indent="-514350">
              <a:buAutoNum type="alphaUcPeriod"/>
            </a:pPr>
            <a:r>
              <a:rPr lang="en-US" dirty="0" smtClean="0"/>
              <a:t>Getting an A</a:t>
            </a:r>
          </a:p>
          <a:p>
            <a:pPr marL="514350" indent="-514350">
              <a:buAutoNum type="alphaUcPeriod"/>
            </a:pPr>
            <a:r>
              <a:rPr lang="en-US" dirty="0" smtClean="0"/>
              <a:t>Getting a passing grade</a:t>
            </a:r>
          </a:p>
          <a:p>
            <a:pPr marL="514350" indent="-514350">
              <a:buAutoNum type="alphaUcPeriod"/>
            </a:pPr>
            <a:r>
              <a:rPr lang="en-US" dirty="0" smtClean="0"/>
              <a:t>Taking the AP </a:t>
            </a:r>
            <a:r>
              <a:rPr lang="en-US" smtClean="0"/>
              <a:t>exam 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/>
              <a:t>Taking a state exam, such as FCAT Reading/Math and/or FCAT Writes</a:t>
            </a:r>
          </a:p>
          <a:p>
            <a:pPr marL="514350" indent="-514350">
              <a:buAutoNum type="alphaUcPeriod"/>
            </a:pPr>
            <a:r>
              <a:rPr lang="en-US" dirty="0" smtClean="0"/>
              <a:t>Keeping up with the material in the course (including level, amount of reading, expectations of progress)</a:t>
            </a:r>
          </a:p>
          <a:p>
            <a:pPr marL="514350" indent="-514350">
              <a:buAutoNum type="alphaUcPeriod"/>
            </a:pPr>
            <a:r>
              <a:rPr lang="en-US" dirty="0" smtClean="0"/>
              <a:t>Some other worry</a:t>
            </a:r>
          </a:p>
          <a:p>
            <a:pPr marL="514350" indent="-514350">
              <a:buAutoNum type="alphaUcPeriod"/>
            </a:pPr>
            <a:r>
              <a:rPr lang="en-US" dirty="0" smtClean="0"/>
              <a:t>I am not worried about Ms. Cohen’s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I could pick </a:t>
            </a:r>
            <a:r>
              <a:rPr lang="en-US" b="1" dirty="0" smtClean="0"/>
              <a:t>one only</a:t>
            </a:r>
            <a:r>
              <a:rPr lang="en-US" dirty="0" smtClean="0"/>
              <a:t>, I would choose to use _____ electronic device in class.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Laptop</a:t>
            </a:r>
          </a:p>
          <a:p>
            <a:pPr marL="514350" indent="-514350">
              <a:buAutoNum type="alphaUcPeriod"/>
            </a:pPr>
            <a:r>
              <a:rPr lang="en-US" dirty="0" smtClean="0"/>
              <a:t>Smart phone</a:t>
            </a:r>
          </a:p>
          <a:p>
            <a:pPr marL="514350" indent="-514350">
              <a:buAutoNum type="alphaUcPeriod"/>
            </a:pPr>
            <a:r>
              <a:rPr lang="en-US" dirty="0" smtClean="0"/>
              <a:t>(not-smart, no offense intended) phone</a:t>
            </a:r>
          </a:p>
          <a:p>
            <a:pPr marL="514350" indent="-514350">
              <a:buAutoNum type="alphaUcPeriod"/>
            </a:pPr>
            <a:r>
              <a:rPr lang="en-US" dirty="0" smtClean="0"/>
              <a:t>MP3 player (e.g. iPod)</a:t>
            </a:r>
          </a:p>
          <a:p>
            <a:pPr marL="514350" indent="-514350">
              <a:buAutoNum type="alphaUcPeriod"/>
            </a:pPr>
            <a:r>
              <a:rPr lang="en-US" dirty="0" smtClean="0"/>
              <a:t>Tablet with Internet Access (includes e-read functions)</a:t>
            </a:r>
          </a:p>
          <a:p>
            <a:pPr marL="514350" indent="-514350">
              <a:buAutoNum type="alphaUcPeriod"/>
            </a:pPr>
            <a:r>
              <a:rPr lang="en-US" dirty="0" smtClean="0"/>
              <a:t>E-reader (without Internet Access)</a:t>
            </a:r>
          </a:p>
          <a:p>
            <a:pPr marL="514350" indent="-514350">
              <a:buAutoNum type="alphaUcPeriod"/>
            </a:pPr>
            <a:r>
              <a:rPr lang="en-US" dirty="0" smtClean="0"/>
              <a:t>No device wanted in class. </a:t>
            </a:r>
          </a:p>
          <a:p>
            <a:pPr marL="514350" indent="-514350"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Agree or disagree: I got a 3 or above on the FCAT last year.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Yes, I got a 3, 4, or 5.</a:t>
            </a:r>
          </a:p>
          <a:p>
            <a:pPr marL="514350" indent="-514350">
              <a:buAutoNum type="alphaUcPeriod"/>
            </a:pPr>
            <a:r>
              <a:rPr lang="en-US" dirty="0" smtClean="0"/>
              <a:t>No, I got a 1 or a 2.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know, but I took the FCAT.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didn’t take the FCAT last year.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know what the FCAT is and I’m ready for some interesting news.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Choose the amount of time that you think should not be exceeded for time spent on all classes, outside of school, per day.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153400" cy="3687763"/>
          </a:xfrm>
        </p:spPr>
        <p:txBody>
          <a:bodyPr>
            <a:noAutofit/>
          </a:bodyPr>
          <a:lstStyle/>
          <a:p>
            <a:pPr marL="514350" indent="-514350">
              <a:buAutoNum type="alphaUcPeriod"/>
            </a:pPr>
            <a:r>
              <a:rPr lang="en-US" sz="2400" dirty="0" smtClean="0"/>
              <a:t>5 minutes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30 minutes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45 minutes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1 hour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1 hour 30 minutes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2 hours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3 hours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4 hours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There is no ceiling on my love for studying and homework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have online access at home.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Yes, I do.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usually do.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sometimes do.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have online access but I have a computer with a word processor.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have a computer at home.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964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It would bother me if Ms. Cohen talked about her dog, Henry, in any in-class examples.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Agree. Who wants to hear about her dog?</a:t>
            </a:r>
          </a:p>
          <a:p>
            <a:pPr marL="514350" indent="-514350">
              <a:buAutoNum type="alphaUcPeriod"/>
            </a:pPr>
            <a:r>
              <a:rPr lang="en-US" dirty="0" smtClean="0"/>
              <a:t>Agree. I don’t want to know that teachers have lives beyond the school building.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Disagree. But I don’t want it to happen a lot.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Disagree. I love hearing dog stories.</a:t>
            </a:r>
          </a:p>
          <a:p>
            <a:pPr marL="514350" indent="-514350">
              <a:buAutoNum type="alphaUcPeriod"/>
            </a:pPr>
            <a:r>
              <a:rPr lang="en-US" dirty="0" smtClean="0"/>
              <a:t>Disagree. I like/tolerate hearing dog stories.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 not have a preference for what I hear. I will probably not be listening anyway. </a:t>
            </a:r>
          </a:p>
          <a:p>
            <a:pPr marL="514350" indent="-514350"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certain kinds of cheating that do not harm others.*  </a:t>
            </a:r>
            <a:br>
              <a:rPr lang="en-US" dirty="0" smtClean="0"/>
            </a:br>
            <a:r>
              <a:rPr lang="en-US" sz="3100" dirty="0" smtClean="0"/>
              <a:t>* “Cheating” however you and the school define it.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True.</a:t>
            </a:r>
          </a:p>
          <a:p>
            <a:pPr marL="514350" indent="-514350">
              <a:buAutoNum type="alphaUcPeriod"/>
            </a:pPr>
            <a:r>
              <a:rPr lang="en-US" dirty="0" smtClean="0"/>
              <a:t>False.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know how to respond to this.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don’t have an opinion nor really care about this.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there was a brain-implant chip invented that, like a computer, could store all the knowledge I learn in school, I would get this device.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153400" cy="32305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I agree. Sign me up.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disagree. For so many reasons.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agree on the condition that the chip meets requirements such as upgrades available, minimal cosmetic damage (no weird brain chip lump), and okay for my physical health.</a:t>
            </a:r>
          </a:p>
          <a:p>
            <a:pPr marL="514350" indent="-514350">
              <a:buAutoNum type="alphaUcPeriod"/>
            </a:pPr>
            <a:r>
              <a:rPr lang="en-US" dirty="0" smtClean="0"/>
              <a:t>I already have such a chip . . . 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 not an academic activity?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AutoNum type="alphaUcPeriod"/>
            </a:pPr>
            <a:r>
              <a:rPr lang="en-US" sz="4600" dirty="0" smtClean="0"/>
              <a:t>Studying for biology class with friends on the weekend.</a:t>
            </a:r>
          </a:p>
          <a:p>
            <a:pPr marL="514350" indent="-514350">
              <a:buAutoNum type="alphaUcPeriod"/>
            </a:pPr>
            <a:r>
              <a:rPr lang="en-US" sz="4600" dirty="0" smtClean="0"/>
              <a:t>Going to a museum and sketching a work of art for one’s own amusement.</a:t>
            </a:r>
          </a:p>
          <a:p>
            <a:pPr marL="514350" indent="-514350">
              <a:buAutoNum type="alphaUcPeriod"/>
            </a:pPr>
            <a:r>
              <a:rPr lang="en-US" sz="4600" dirty="0" smtClean="0"/>
              <a:t>Running a mile in P.E. class.</a:t>
            </a:r>
          </a:p>
          <a:p>
            <a:pPr marL="514350" indent="-514350">
              <a:buAutoNum type="alphaUcPeriod"/>
            </a:pPr>
            <a:r>
              <a:rPr lang="en-US" sz="4600" dirty="0" smtClean="0"/>
              <a:t>Visiting a school guidance counselor about a scheduling conflict.</a:t>
            </a:r>
          </a:p>
          <a:p>
            <a:pPr marL="514350" indent="-514350">
              <a:buAutoNum type="alphaUcPeriod"/>
            </a:pPr>
            <a:r>
              <a:rPr lang="en-US" sz="5100" dirty="0" smtClean="0"/>
              <a:t>Both B and C.</a:t>
            </a:r>
          </a:p>
          <a:p>
            <a:pPr marL="514350" indent="-514350">
              <a:buAutoNum type="alphaUcPeriod"/>
            </a:pPr>
            <a:r>
              <a:rPr lang="en-US" sz="5100" dirty="0" smtClean="0"/>
              <a:t>Both C and D.</a:t>
            </a:r>
          </a:p>
          <a:p>
            <a:pPr marL="514350" indent="-514350">
              <a:buAutoNum type="alphaUcPeriod"/>
            </a:pPr>
            <a:r>
              <a:rPr lang="en-US" sz="5100" dirty="0" smtClean="0"/>
              <a:t>Both B and D.</a:t>
            </a:r>
          </a:p>
          <a:p>
            <a:pPr marL="514350" indent="-514350">
              <a:buAutoNum type="alphaUcPeriod"/>
            </a:pPr>
            <a:r>
              <a:rPr lang="en-US" sz="5100" dirty="0" smtClean="0"/>
              <a:t>All B, C, and D.</a:t>
            </a:r>
          </a:p>
          <a:p>
            <a:pPr marL="514350" indent="-514350"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1008</Words>
  <Application>Microsoft Office PowerPoint</Application>
  <PresentationFormat>On-screen Show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Please select the answer that  closest represents your thoughts/experiences.</vt:lpstr>
      <vt:lpstr>If I could pick one only, I would choose to use _____ electronic device in class.</vt:lpstr>
      <vt:lpstr>Agree or disagree: I got a 3 or above on the FCAT last year.</vt:lpstr>
      <vt:lpstr>Choose the amount of time that you think should not be exceeded for time spent on all classes, outside of school, per day. </vt:lpstr>
      <vt:lpstr>I have online access at home.</vt:lpstr>
      <vt:lpstr>It would bother me if Ms. Cohen talked about her dog, Henry, in any in-class examples. </vt:lpstr>
      <vt:lpstr>There are certain kinds of cheating that do not harm others.*   * “Cheating” however you and the school define it.</vt:lpstr>
      <vt:lpstr>If there was a brain-implant chip invented that, like a computer, could store all the knowledge I learn in school, I would get this device.</vt:lpstr>
      <vt:lpstr>Which of the following is not an academic activity?</vt:lpstr>
      <vt:lpstr>Which of the following is not a core academic subject?</vt:lpstr>
      <vt:lpstr>Which of the following do you think is the most effective kind of learning?</vt:lpstr>
      <vt:lpstr>Slide 12</vt:lpstr>
      <vt:lpstr>Agree or Disagree: Truth is relative.</vt:lpstr>
      <vt:lpstr>It is possible to be a “good test-taker”</vt:lpstr>
      <vt:lpstr>Most of my stress is school-related.</vt:lpstr>
      <vt:lpstr>I classify the concepts of evolution and natural selection as fact.</vt:lpstr>
      <vt:lpstr>This year in Ms. Cohen’s class, I am most worried about _____.</vt:lpstr>
    </vt:vector>
  </TitlesOfParts>
  <Company>School District Of Palm Beach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Truth is relative.</dc:title>
  <dc:creator>cohenli</dc:creator>
  <cp:lastModifiedBy>cohenli</cp:lastModifiedBy>
  <cp:revision>24</cp:revision>
  <dcterms:created xsi:type="dcterms:W3CDTF">2011-09-07T11:33:48Z</dcterms:created>
  <dcterms:modified xsi:type="dcterms:W3CDTF">2011-09-07T13:06:20Z</dcterms:modified>
</cp:coreProperties>
</file>